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8" r:id="rId8"/>
    <p:sldId id="262" r:id="rId9"/>
    <p:sldId id="269" r:id="rId10"/>
    <p:sldId id="266" r:id="rId11"/>
    <p:sldId id="267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4" y="-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electronicacarecycling.net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id="{6E45D60E-7F31-4927-969B-5933D63175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40847" y="5475071"/>
            <a:ext cx="6831673" cy="1050016"/>
          </a:xfrm>
        </p:spPr>
        <p:txBody>
          <a:bodyPr/>
          <a:lstStyle/>
          <a:p>
            <a:r>
              <a:rPr lang="nl-NL" dirty="0"/>
              <a:t>Gemaakt door: Julian, Lise en Dian</a:t>
            </a:r>
          </a:p>
          <a:p>
            <a:r>
              <a:rPr lang="nl-NL" sz="1800" dirty="0"/>
              <a:t>Klas: VICT4V1A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7DE11C7-D905-4D65-8F80-C078CAFF8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034" y="3073651"/>
            <a:ext cx="4608975" cy="1670449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2F7E6486-A66D-432F-83AD-7FC755700D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6252" y="2057013"/>
            <a:ext cx="3911068" cy="1016638"/>
          </a:xfrm>
        </p:spPr>
        <p:txBody>
          <a:bodyPr/>
          <a:lstStyle/>
          <a:p>
            <a:r>
              <a:rPr lang="nl-NL" dirty="0"/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849236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E5A78E-2537-49BF-8268-D168BBBA6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Ontwerp: Website.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DB291379-A22C-4760-BE3E-2C0969DF7D7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326" y="2171700"/>
            <a:ext cx="8451747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45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D33563-5EC8-48FC-A91D-4921346A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Ontwerp: Mobiele app.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AC0231EA-CDCB-4DC2-88F1-04F23ACB0D3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845" y="2171700"/>
            <a:ext cx="2125284" cy="35814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AC9601E-C49D-44C0-8A56-EF28CE9E3A5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178" y="2171700"/>
            <a:ext cx="2159622" cy="35814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BE44525B-C1CD-4E13-AD13-B169B3BA334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849" y="2171700"/>
            <a:ext cx="4690517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28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1B8787-9786-4222-8DEF-8BB064C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Resultaat.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761C7B-4BDF-44BF-8405-10E78D184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  <a:p>
            <a:r>
              <a:rPr lang="nl-NL" dirty="0"/>
              <a:t>Gepaste apparatuur gevonden.</a:t>
            </a:r>
          </a:p>
          <a:p>
            <a:r>
              <a:rPr lang="nl-NL" dirty="0"/>
              <a:t>Toepasselijk software gevonden.</a:t>
            </a:r>
          </a:p>
          <a:p>
            <a:r>
              <a:rPr lang="nl-NL" dirty="0"/>
              <a:t>Overzicht vervangend apparatuur.</a:t>
            </a:r>
          </a:p>
          <a:p>
            <a:r>
              <a:rPr lang="nl-NL" dirty="0"/>
              <a:t>Weinig kosten gemaakt.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294F342-B7BA-4641-B5B1-9D94FDAB3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538" y="1790700"/>
            <a:ext cx="5224262" cy="347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41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680FE1-C4A2-4F75-9197-AE1DE9E7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Advies.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32DDA4F-4F67-466E-B0A1-0ED6874FF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Netwerk behouden.</a:t>
            </a:r>
          </a:p>
          <a:p>
            <a:r>
              <a:rPr lang="nl-NL" dirty="0"/>
              <a:t>Google </a:t>
            </a:r>
            <a:r>
              <a:rPr lang="nl-NL" dirty="0" err="1"/>
              <a:t>Docs</a:t>
            </a:r>
            <a:r>
              <a:rPr lang="nl-NL" dirty="0"/>
              <a:t>.</a:t>
            </a:r>
          </a:p>
          <a:p>
            <a:r>
              <a:rPr lang="nl-NL" dirty="0"/>
              <a:t>Vervangende computers.</a:t>
            </a:r>
          </a:p>
          <a:p>
            <a:r>
              <a:rPr lang="nl-NL" dirty="0"/>
              <a:t>Voor minder kosten plaatje: Recycling van oude apparaten.</a:t>
            </a:r>
          </a:p>
          <a:p>
            <a:r>
              <a:rPr lang="nl-NL" dirty="0"/>
              <a:t>Website Server.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A82428A-A95C-4DBD-9265-6A1309E3F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749" y="1218389"/>
            <a:ext cx="356248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86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204EAD0-6CED-4DEA-938D-19E4F7EFE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5697" y="3804082"/>
            <a:ext cx="9601200" cy="14630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sz="6600" b="1" i="1" dirty="0"/>
              <a:t>Zijn er nog vragen?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27D95F8-896C-4A05-8A5C-791B6C61C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889" y="0"/>
            <a:ext cx="4621196" cy="426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63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051BA-A6B7-42F1-BC77-FC302FD3D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Inhoudsopgave.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8A18157-462D-4C27-9559-E1954154E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Inleiding.</a:t>
            </a:r>
          </a:p>
          <a:p>
            <a:r>
              <a:rPr lang="nl-NL" dirty="0"/>
              <a:t>Huidig systeem.</a:t>
            </a:r>
          </a:p>
          <a:p>
            <a:r>
              <a:rPr lang="nl-NL" dirty="0"/>
              <a:t>Analyse.</a:t>
            </a:r>
          </a:p>
          <a:p>
            <a:r>
              <a:rPr lang="nl-NL" dirty="0"/>
              <a:t>Overzicht aanschaf vervangend apparatuur.</a:t>
            </a:r>
          </a:p>
          <a:p>
            <a:r>
              <a:rPr lang="nl-NL" dirty="0"/>
              <a:t>Overzicht nieuw software.</a:t>
            </a:r>
          </a:p>
          <a:p>
            <a:r>
              <a:rPr lang="nl-NL" dirty="0"/>
              <a:t>Resultaat.</a:t>
            </a:r>
          </a:p>
          <a:p>
            <a:r>
              <a:rPr lang="nl-NL" dirty="0"/>
              <a:t>Advies.</a:t>
            </a:r>
          </a:p>
          <a:p>
            <a:r>
              <a:rPr lang="nl-NL" dirty="0"/>
              <a:t>Vragen.</a:t>
            </a:r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11CF1A0-F28B-49FF-8F34-A6C4068C1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918" y="2171700"/>
            <a:ext cx="5079278" cy="359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0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4D98A4-1F5B-4B50-9054-F3BD8958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Inleiding.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5209BFE-EFC8-4305-B823-6794B4265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r>
              <a:rPr lang="nl-NL" dirty="0"/>
              <a:t>Dorp: </a:t>
            </a:r>
            <a:r>
              <a:rPr lang="nl-NL" dirty="0" err="1"/>
              <a:t>Condatum</a:t>
            </a:r>
            <a:r>
              <a:rPr lang="nl-NL" dirty="0"/>
              <a:t>.</a:t>
            </a:r>
          </a:p>
          <a:p>
            <a:r>
              <a:rPr lang="nl-NL" dirty="0"/>
              <a:t>Nieuwe basisschool.</a:t>
            </a:r>
          </a:p>
          <a:p>
            <a:r>
              <a:rPr lang="nl-NL" dirty="0"/>
              <a:t>Optimale communicatie.</a:t>
            </a:r>
          </a:p>
          <a:p>
            <a:r>
              <a:rPr lang="nl-NL" dirty="0"/>
              <a:t>Oude en nieuwe leerlingen.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822B04B-106B-47ED-8880-E5EE616B1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401" y="2171700"/>
            <a:ext cx="5637585" cy="2789430"/>
          </a:xfrm>
          <a:prstGeom prst="rect">
            <a:avLst/>
          </a:prstGeom>
        </p:spPr>
      </p:pic>
      <p:pic>
        <p:nvPicPr>
          <p:cNvPr id="3074" name="Picture 2" descr="Gerelateerde afbeelding">
            <a:extLst>
              <a:ext uri="{FF2B5EF4-FFF2-40B4-BE49-F238E27FC236}">
                <a16:creationId xmlns:a16="http://schemas.microsoft.com/office/drawing/2014/main" id="{45639E11-8F26-4BE9-BB5C-21BF3FBE3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0461">
            <a:off x="10440087" y="4341145"/>
            <a:ext cx="490926" cy="4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754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96BA8-10C9-45E6-A4A8-BA0AEDF0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Huidig systeem.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741AADA-2393-4865-B9AA-DB0EDA9B6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Verschillende computers.</a:t>
            </a:r>
          </a:p>
          <a:p>
            <a:pPr lvl="1"/>
            <a:r>
              <a:rPr lang="nl-NL" dirty="0"/>
              <a:t>Verouderd: computers met allemaal verschillende stuurprogramma’s.</a:t>
            </a:r>
          </a:p>
          <a:p>
            <a:r>
              <a:rPr lang="nl-NL" dirty="0"/>
              <a:t>Verschillende software.</a:t>
            </a:r>
          </a:p>
          <a:p>
            <a:pPr lvl="1"/>
            <a:r>
              <a:rPr lang="nl-NL" dirty="0"/>
              <a:t>Excel bevalt niet.</a:t>
            </a:r>
          </a:p>
          <a:p>
            <a:r>
              <a:rPr lang="nl-NL" dirty="0"/>
              <a:t>Draadloos internet.</a:t>
            </a:r>
          </a:p>
          <a:p>
            <a:r>
              <a:rPr lang="nl-NL" dirty="0"/>
              <a:t>5 vaste pc’s p. lokaal.</a:t>
            </a:r>
          </a:p>
          <a:p>
            <a:r>
              <a:rPr lang="nl-NL" dirty="0"/>
              <a:t>Website.</a:t>
            </a:r>
          </a:p>
        </p:txBody>
      </p:sp>
      <p:pic>
        <p:nvPicPr>
          <p:cNvPr id="4098" name="Picture 2" descr="Afbeeldingsresultaat voor computer">
            <a:extLst>
              <a:ext uri="{FF2B5EF4-FFF2-40B4-BE49-F238E27FC236}">
                <a16:creationId xmlns:a16="http://schemas.microsoft.com/office/drawing/2014/main" id="{68F42B63-1AEE-401A-BD80-B638811C0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506" y="3238461"/>
            <a:ext cx="3796719" cy="274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453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D3734D-6027-4185-BEE5-5CFAA8EB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Analyse.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363E68-A0B9-48BB-8394-E16B57572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 fontScale="85000" lnSpcReduction="10000"/>
          </a:bodyPr>
          <a:lstStyle/>
          <a:p>
            <a:r>
              <a:rPr lang="nl-NL" dirty="0"/>
              <a:t>School vertegenwoordig op website.</a:t>
            </a:r>
          </a:p>
          <a:p>
            <a:pPr lvl="1"/>
            <a:r>
              <a:rPr lang="nl-NL" dirty="0"/>
              <a:t>Upgraden website: Makkelijk ontwerp.</a:t>
            </a:r>
          </a:p>
          <a:p>
            <a:pPr lvl="1"/>
            <a:r>
              <a:rPr lang="nl-NL" dirty="0"/>
              <a:t>Upgraden mogelijkheden website: Nieuwsbrief, school informatie, media en aanmelden.</a:t>
            </a:r>
          </a:p>
          <a:p>
            <a:pPr lvl="1"/>
            <a:r>
              <a:rPr lang="nl-NL" dirty="0"/>
              <a:t>Upgraden website via telefoon.</a:t>
            </a:r>
          </a:p>
          <a:p>
            <a:r>
              <a:rPr lang="nl-NL" dirty="0"/>
              <a:t>Computers vervangen.</a:t>
            </a:r>
          </a:p>
          <a:p>
            <a:pPr lvl="1"/>
            <a:r>
              <a:rPr lang="nl-NL" dirty="0"/>
              <a:t>Pc’s met wifi aansluiting.</a:t>
            </a:r>
          </a:p>
          <a:p>
            <a:pPr lvl="1"/>
            <a:r>
              <a:rPr lang="nl-NL" dirty="0"/>
              <a:t>Beeldscherm, muis en toetsenbord blijven in gebruik.</a:t>
            </a:r>
          </a:p>
          <a:p>
            <a:r>
              <a:rPr lang="nl-NL" dirty="0"/>
              <a:t>Upgraden van software.</a:t>
            </a:r>
          </a:p>
          <a:p>
            <a:pPr lvl="1"/>
            <a:r>
              <a:rPr lang="nl-NL" dirty="0"/>
              <a:t>Makkelijk bruikbare programma’s.</a:t>
            </a:r>
          </a:p>
          <a:p>
            <a:pPr lvl="1"/>
            <a:endParaRPr lang="nl-NL" dirty="0"/>
          </a:p>
          <a:p>
            <a:pPr marL="530352" lvl="1" indent="0">
              <a:buNone/>
            </a:pPr>
            <a:r>
              <a:rPr lang="nl-NL" dirty="0"/>
              <a:t>Zo min mogelijk kosten maken.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6166B2C-2A35-4F4D-B1C4-64408CC01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99057">
            <a:off x="8049198" y="3623337"/>
            <a:ext cx="2653650" cy="265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59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78385F-4CB5-4254-AA41-383DD9AF0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nl-NL" dirty="0"/>
              <a:t>Overzicht aanschaf vervangend apparatuur.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1804A9-637F-4B97-A382-E2FBAAF10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HP 260-A115ND.		</a:t>
            </a:r>
            <a:r>
              <a:rPr lang="nl-NL" b="1" dirty="0"/>
              <a:t>€299,-</a:t>
            </a:r>
          </a:p>
          <a:p>
            <a:r>
              <a:rPr lang="nl-NL" b="1" dirty="0"/>
              <a:t>35 nieuwe computers: €10.465</a:t>
            </a:r>
          </a:p>
          <a:p>
            <a:pPr lvl="1"/>
            <a:r>
              <a:rPr lang="nl-NL"/>
              <a:t>Intel </a:t>
            </a:r>
            <a:r>
              <a:rPr lang="nl-NL" dirty="0" err="1"/>
              <a:t>Celeron</a:t>
            </a:r>
            <a:r>
              <a:rPr lang="nl-NL" dirty="0"/>
              <a:t> Processor.</a:t>
            </a:r>
          </a:p>
          <a:p>
            <a:pPr lvl="1"/>
            <a:r>
              <a:rPr lang="nl-NL" dirty="0"/>
              <a:t>RAM-geheugen: 4GB tot 16GB.</a:t>
            </a:r>
          </a:p>
          <a:p>
            <a:pPr lvl="1"/>
            <a:r>
              <a:rPr lang="nl-NL" dirty="0"/>
              <a:t>Harde schijf: 1TB HDD + SSD mogelijkheid.</a:t>
            </a:r>
          </a:p>
          <a:p>
            <a:pPr lvl="1"/>
            <a:r>
              <a:rPr lang="nl-NL" dirty="0"/>
              <a:t>Videokaart: Intel HD Graphics 400.</a:t>
            </a:r>
          </a:p>
          <a:p>
            <a:pPr lvl="1"/>
            <a:r>
              <a:rPr lang="nl-NL" dirty="0"/>
              <a:t>Besturingssysteem: Windows 10 Home + software.</a:t>
            </a:r>
          </a:p>
          <a:p>
            <a:pPr lvl="1"/>
            <a:r>
              <a:rPr lang="nl-NL" dirty="0"/>
              <a:t>Kloksnelheid: 1600 tot 2480 MHz.</a:t>
            </a:r>
          </a:p>
          <a:p>
            <a:pPr lvl="1"/>
            <a:r>
              <a:rPr lang="nl-NL" dirty="0"/>
              <a:t>Watt: 65.</a:t>
            </a:r>
          </a:p>
        </p:txBody>
      </p:sp>
      <p:pic>
        <p:nvPicPr>
          <p:cNvPr id="9" name="Afbeelding 8" descr="Afbeelding met elektronica, computer&#10;&#10;Beschrijving is gegenereerd met zeer hoge betrouwbaarheid">
            <a:extLst>
              <a:ext uri="{FF2B5EF4-FFF2-40B4-BE49-F238E27FC236}">
                <a16:creationId xmlns:a16="http://schemas.microsoft.com/office/drawing/2014/main" id="{675AB4C8-3442-4512-AA97-FB7BF1A6CBC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4" t="838" r="27295" b="1438"/>
          <a:stretch/>
        </p:blipFill>
        <p:spPr>
          <a:xfrm>
            <a:off x="8469296" y="1722267"/>
            <a:ext cx="2636669" cy="422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89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7857B-98D2-4073-BDAC-9D0EFB97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Oude computers.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44D307-C40A-4B6B-ABB9-85F0DA4F2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/>
          <a:p>
            <a:endParaRPr lang="nl-NL" dirty="0"/>
          </a:p>
          <a:p>
            <a:r>
              <a:rPr lang="nl-NL" dirty="0"/>
              <a:t>Verkopen.</a:t>
            </a:r>
          </a:p>
          <a:p>
            <a:r>
              <a:rPr lang="nl-NL" dirty="0">
                <a:hlinkClick r:id="rId2"/>
              </a:rPr>
              <a:t>www.electronicacarecycling.net/</a:t>
            </a:r>
            <a:endParaRPr lang="nl-NL" dirty="0"/>
          </a:p>
          <a:p>
            <a:r>
              <a:rPr lang="nl-NL" dirty="0"/>
              <a:t>1KG = </a:t>
            </a:r>
            <a:r>
              <a:rPr lang="nl-NL" b="1" dirty="0"/>
              <a:t>€0.60</a:t>
            </a:r>
          </a:p>
          <a:p>
            <a:r>
              <a:rPr lang="nl-NL" b="1" dirty="0"/>
              <a:t>RECYCLING.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653E795-73B8-48DF-86B2-FBD453467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893" y="1809344"/>
            <a:ext cx="4503907" cy="337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48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77C705-BF5F-420A-9EAC-F45A95A9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Overzicht nieuw software.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540055-6576-4DA6-A81E-C7658E966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dirty="0"/>
          </a:p>
          <a:p>
            <a:r>
              <a:rPr lang="nl-NL" dirty="0"/>
              <a:t>Google </a:t>
            </a:r>
            <a:r>
              <a:rPr lang="nl-NL" dirty="0" err="1"/>
              <a:t>Docs</a:t>
            </a:r>
            <a:r>
              <a:rPr lang="nl-NL" dirty="0"/>
              <a:t>.</a:t>
            </a:r>
          </a:p>
          <a:p>
            <a:pPr lvl="1"/>
            <a:r>
              <a:rPr lang="nl-NL" dirty="0"/>
              <a:t>Online.</a:t>
            </a:r>
          </a:p>
          <a:p>
            <a:pPr lvl="1"/>
            <a:r>
              <a:rPr lang="nl-NL" dirty="0"/>
              <a:t>Documenten.</a:t>
            </a:r>
          </a:p>
          <a:p>
            <a:pPr lvl="1"/>
            <a:r>
              <a:rPr lang="nl-NL" dirty="0"/>
              <a:t>Spreadsheets.</a:t>
            </a:r>
          </a:p>
          <a:p>
            <a:pPr lvl="1"/>
            <a:r>
              <a:rPr lang="nl-NL" dirty="0"/>
              <a:t>Presentaties.</a:t>
            </a:r>
          </a:p>
          <a:p>
            <a:pPr lvl="1"/>
            <a:r>
              <a:rPr lang="nl-NL" dirty="0"/>
              <a:t>Formulieren.</a:t>
            </a:r>
          </a:p>
        </p:txBody>
      </p:sp>
      <p:pic>
        <p:nvPicPr>
          <p:cNvPr id="2052" name="Picture 4" descr="Afbeeldingsresultaat voor google docs">
            <a:extLst>
              <a:ext uri="{FF2B5EF4-FFF2-40B4-BE49-F238E27FC236}">
                <a16:creationId xmlns:a16="http://schemas.microsoft.com/office/drawing/2014/main" id="{3FDED02B-A917-47D7-B7FF-9DAA61D35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665" y="2286000"/>
            <a:ext cx="3333347" cy="342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407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BC684B-2432-4E93-94A8-96F2C28F5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Website Server.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C25128-8EF6-4920-A9AD-E748EAEE0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l-NL" dirty="0" err="1"/>
              <a:t>Strato</a:t>
            </a:r>
            <a:r>
              <a:rPr lang="nl-NL" dirty="0"/>
              <a:t>.</a:t>
            </a:r>
          </a:p>
          <a:p>
            <a:r>
              <a:rPr lang="nl-NL" dirty="0"/>
              <a:t>Sitebuilder Pro.	(Laten bouwen)	 6maanden voor: €1,- daarna €8,-</a:t>
            </a:r>
          </a:p>
          <a:p>
            <a:pPr lvl="1"/>
            <a:r>
              <a:rPr lang="nl-NL" dirty="0"/>
              <a:t>Gratis domeinnaam.</a:t>
            </a:r>
          </a:p>
          <a:p>
            <a:pPr lvl="1"/>
            <a:r>
              <a:rPr lang="nl-NL" dirty="0"/>
              <a:t>564 design + 1.000 pagina’s.</a:t>
            </a:r>
          </a:p>
          <a:p>
            <a:pPr lvl="1"/>
            <a:r>
              <a:rPr lang="nl-NL" dirty="0"/>
              <a:t>50GB mail-</a:t>
            </a:r>
            <a:r>
              <a:rPr lang="nl-NL" dirty="0" err="1"/>
              <a:t>space</a:t>
            </a:r>
            <a:r>
              <a:rPr lang="nl-NL" dirty="0"/>
              <a:t>.</a:t>
            </a:r>
          </a:p>
          <a:p>
            <a:pPr lvl="1"/>
            <a:r>
              <a:rPr lang="nl-NL" dirty="0"/>
              <a:t>Mobiele weergave van site.</a:t>
            </a:r>
          </a:p>
          <a:p>
            <a:pPr lvl="1"/>
            <a:r>
              <a:rPr lang="nl-NL" dirty="0"/>
              <a:t>Business widgets + SSL-</a:t>
            </a:r>
            <a:r>
              <a:rPr lang="nl-NL" dirty="0" err="1"/>
              <a:t>cerificaat</a:t>
            </a:r>
            <a:r>
              <a:rPr lang="nl-NL" dirty="0"/>
              <a:t>.</a:t>
            </a:r>
          </a:p>
          <a:p>
            <a:r>
              <a:rPr lang="nl-NL" dirty="0" err="1"/>
              <a:t>PowerWeb</a:t>
            </a:r>
            <a:r>
              <a:rPr lang="nl-NL" dirty="0"/>
              <a:t> Pro.	(Zelf bouwen)	3 maanden voor: €1,- daarna: €18,- + éénmalig setup-kosten €5,-</a:t>
            </a:r>
          </a:p>
          <a:p>
            <a:pPr lvl="1"/>
            <a:r>
              <a:rPr lang="nl-NL" dirty="0"/>
              <a:t>Gratis domeinnaam.</a:t>
            </a:r>
          </a:p>
          <a:p>
            <a:pPr lvl="1"/>
            <a:r>
              <a:rPr lang="nl-NL" dirty="0"/>
              <a:t>120 GB </a:t>
            </a:r>
            <a:r>
              <a:rPr lang="nl-NL" dirty="0" err="1"/>
              <a:t>webspace</a:t>
            </a:r>
            <a:r>
              <a:rPr lang="nl-NL" dirty="0"/>
              <a:t>.</a:t>
            </a:r>
          </a:p>
          <a:p>
            <a:pPr lvl="1"/>
            <a:r>
              <a:rPr lang="nl-NL" dirty="0"/>
              <a:t>120 SSD-databases + 120 app-installaties.</a:t>
            </a:r>
          </a:p>
          <a:p>
            <a:pPr lvl="1"/>
            <a:r>
              <a:rPr lang="nl-NL" dirty="0"/>
              <a:t>Inclusief SSL-</a:t>
            </a:r>
            <a:r>
              <a:rPr lang="nl-NL" dirty="0" err="1"/>
              <a:t>ceriticaat</a:t>
            </a:r>
            <a:r>
              <a:rPr lang="nl-NL" dirty="0"/>
              <a:t>.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B2FA53F-ADA5-4410-B970-DB38201CFD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62602" y="1364980"/>
            <a:ext cx="4910198" cy="9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20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TM10001105[[fn=Bijsnijden]]</Template>
  <TotalTime>215</TotalTime>
  <Words>254</Words>
  <Application>Microsoft Office PowerPoint</Application>
  <PresentationFormat>Breedbeeld</PresentationFormat>
  <Paragraphs>90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7" baseType="lpstr">
      <vt:lpstr>Arial</vt:lpstr>
      <vt:lpstr>Franklin Gothic Book</vt:lpstr>
      <vt:lpstr>Crop</vt:lpstr>
      <vt:lpstr>Project</vt:lpstr>
      <vt:lpstr>Inhoudsopgave.</vt:lpstr>
      <vt:lpstr>Inleiding.</vt:lpstr>
      <vt:lpstr>Huidig systeem.</vt:lpstr>
      <vt:lpstr>Analyse.</vt:lpstr>
      <vt:lpstr>Overzicht aanschaf vervangend apparatuur.</vt:lpstr>
      <vt:lpstr>Oude computers.</vt:lpstr>
      <vt:lpstr>Overzicht nieuw software.</vt:lpstr>
      <vt:lpstr>Website Server.</vt:lpstr>
      <vt:lpstr>Ontwerp: Website.</vt:lpstr>
      <vt:lpstr>Ontwerp: Mobiele app.</vt:lpstr>
      <vt:lpstr>Resultaat.</vt:lpstr>
      <vt:lpstr>Advies.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dc:creator>Kuijpens, Dian</dc:creator>
  <cp:lastModifiedBy>Kuijpens, Dian</cp:lastModifiedBy>
  <cp:revision>19</cp:revision>
  <dcterms:created xsi:type="dcterms:W3CDTF">2017-10-31T09:49:00Z</dcterms:created>
  <dcterms:modified xsi:type="dcterms:W3CDTF">2017-11-07T10:26:11Z</dcterms:modified>
</cp:coreProperties>
</file>